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9" r:id="rId1"/>
    <p:sldMasterId id="2147483734" r:id="rId2"/>
  </p:sldMasterIdLst>
  <p:notesMasterIdLst>
    <p:notesMasterId r:id="rId6"/>
  </p:notesMasterIdLst>
  <p:handoutMasterIdLst>
    <p:handoutMasterId r:id="rId7"/>
  </p:handoutMasterIdLst>
  <p:sldIdLst>
    <p:sldId id="256" r:id="rId3"/>
    <p:sldId id="257" r:id="rId4"/>
    <p:sldId id="259" r:id="rId5"/>
  </p:sldIdLst>
  <p:sldSz cx="12192000" cy="6858000"/>
  <p:notesSz cx="6858000" cy="9144000"/>
  <p:embeddedFontLst>
    <p:embeddedFont>
      <p:font typeface="Cabin Regular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Cabin bold" panose="020B0604020202020204" charset="0"/>
      <p:bold r:id="rId17"/>
    </p:embeddedFont>
    <p:embeddedFont>
      <p:font typeface="Cabin" panose="020B060402020202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BDB2"/>
    <a:srgbClr val="717073"/>
    <a:srgbClr val="00AEEF"/>
    <a:srgbClr val="F05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8" autoAdjust="0"/>
    <p:restoredTop sz="94670" autoAdjust="0"/>
  </p:normalViewPr>
  <p:slideViewPr>
    <p:cSldViewPr snapToGrid="0" snapToObjects="1">
      <p:cViewPr varScale="1">
        <p:scale>
          <a:sx n="46" d="100"/>
          <a:sy n="46" d="100"/>
        </p:scale>
        <p:origin x="-102" y="-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14.fntdata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BCFC7-755A-CD4D-B97A-35E99C6AB40B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9385A-BD9A-6845-8803-9310A142C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295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5BB57-D441-2A4D-B035-7EAADD61632E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A7008-A64D-0140-BE67-9250B2A5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82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9568" y="354429"/>
            <a:ext cx="5742432" cy="120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logo+linework-02-0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688"/>
            <a:ext cx="10058420" cy="179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logo+linework-02-05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5" r="-1038"/>
          <a:stretch/>
        </p:blipFill>
        <p:spPr>
          <a:xfrm>
            <a:off x="10044751" y="5240688"/>
            <a:ext cx="2265530" cy="1795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5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6160" y="599703"/>
            <a:ext cx="10656240" cy="502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0" i="0" cap="all">
                <a:solidFill>
                  <a:srgbClr val="35BDB2"/>
                </a:solidFill>
                <a:latin typeface="Cabin Regular"/>
                <a:cs typeface="Cabin Regular"/>
              </a:defRPr>
            </a:lvl1pPr>
          </a:lstStyle>
          <a:p>
            <a:r>
              <a:rPr lang="en-US" dirty="0" smtClean="0"/>
              <a:t>Primary title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26160" y="1102395"/>
            <a:ext cx="11277600" cy="0"/>
          </a:xfrm>
          <a:prstGeom prst="line">
            <a:avLst/>
          </a:prstGeom>
          <a:ln w="88900">
            <a:solidFill>
              <a:srgbClr val="35BD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24192" y="1600201"/>
            <a:ext cx="10658208" cy="358546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Lucida Grande"/>
              <a:buChar char="»"/>
              <a:defRPr sz="18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rgbClr val="404040"/>
                </a:solidFill>
                <a:latin typeface="Cabin Regular"/>
                <a:cs typeface="Cabin Regular"/>
              </a:defRPr>
            </a:lvl4pPr>
            <a:lvl5pPr>
              <a:defRPr sz="1400">
                <a:solidFill>
                  <a:srgbClr val="404040"/>
                </a:solidFill>
                <a:latin typeface="Cabin Regular"/>
                <a:cs typeface="Cabin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7107" y="6463745"/>
            <a:ext cx="1188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EBDF319-9836-5844-803B-28E653005CFF}" type="slidenum">
              <a:rPr lang="en-US" sz="1200" b="0" i="0" cap="none" normalizeH="0" smtClean="0">
                <a:solidFill>
                  <a:schemeClr val="tx1"/>
                </a:solidFill>
                <a:latin typeface="Cabin"/>
                <a:cs typeface="Cabin Regular"/>
              </a:rPr>
              <a:pPr algn="l"/>
              <a:t>‹#›</a:t>
            </a:fld>
            <a:endParaRPr lang="en-US" sz="1200" b="0" i="0" cap="none" normalizeH="0" dirty="0">
              <a:solidFill>
                <a:schemeClr val="tx1"/>
              </a:solidFill>
              <a:latin typeface="Cabin"/>
              <a:cs typeface="Cabin Regular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077975" y="6417578"/>
            <a:ext cx="20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35BDB2"/>
                </a:solidFill>
                <a:latin typeface="Cabin Bold" panose="020B0803050202020004" pitchFamily="34" charset="0"/>
              </a:rPr>
              <a:t>#VITAL2015</a:t>
            </a:r>
            <a:endParaRPr lang="en-US" sz="1800" dirty="0">
              <a:solidFill>
                <a:srgbClr val="35BDB2"/>
              </a:solidFill>
              <a:latin typeface="Cabin Bold" panose="020B08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79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717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1991678"/>
            <a:ext cx="10972800" cy="2021522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>
              <a:defRPr sz="4400" baseline="0">
                <a:latin typeface="Cabin bold"/>
                <a:cs typeface="Cabin bold"/>
              </a:defRPr>
            </a:lvl1pPr>
          </a:lstStyle>
          <a:p>
            <a:r>
              <a:rPr lang="en-US" sz="5600" dirty="0" smtClean="0">
                <a:solidFill>
                  <a:srgbClr val="FFFFFF"/>
                </a:solidFill>
                <a:latin typeface="Cabin Bold"/>
                <a:cs typeface="Cabin Bold"/>
              </a:rPr>
              <a:t>SUBTITLE SLID</a:t>
            </a:r>
            <a:r>
              <a:rPr lang="en-US" sz="5600" baseline="0" dirty="0" smtClean="0">
                <a:solidFill>
                  <a:srgbClr val="FFFFFF"/>
                </a:solidFill>
                <a:latin typeface="Cabin Bold"/>
                <a:cs typeface="Cabin Bold"/>
              </a:rPr>
              <a:t>E </a:t>
            </a:r>
            <a:br>
              <a:rPr lang="en-US" sz="5600" baseline="0" dirty="0" smtClean="0">
                <a:solidFill>
                  <a:srgbClr val="FFFFFF"/>
                </a:solidFill>
                <a:latin typeface="Cabin Bold"/>
                <a:cs typeface="Cabin Bold"/>
              </a:rPr>
            </a:br>
            <a:endParaRPr lang="en-US" sz="5600" dirty="0">
              <a:solidFill>
                <a:srgbClr val="FFFFFF"/>
              </a:solidFill>
              <a:latin typeface="Cabin Bold"/>
              <a:cs typeface="Cabin Bold"/>
            </a:endParaRPr>
          </a:p>
        </p:txBody>
      </p:sp>
    </p:spTree>
    <p:extLst>
      <p:ext uri="{BB962C8B-B14F-4D97-AF65-F5344CB8AC3E}">
        <p14:creationId xmlns:p14="http://schemas.microsoft.com/office/powerpoint/2010/main" val="2026058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4" y="5336918"/>
            <a:ext cx="12201513" cy="17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2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17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s+linework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9078"/>
            <a:ext cx="12192000" cy="1778923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304800" y="6430853"/>
            <a:ext cx="1188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EBDF319-9836-5844-803B-28E653005CFF}" type="slidenum">
              <a:rPr lang="en-US" sz="1200" b="0" i="0" cap="none" normalizeH="0" smtClean="0">
                <a:solidFill>
                  <a:schemeClr val="bg1"/>
                </a:solidFill>
                <a:latin typeface="Cabin"/>
                <a:cs typeface="Cabin Regular"/>
              </a:rPr>
              <a:pPr algn="l"/>
              <a:t>‹#›</a:t>
            </a:fld>
            <a:endParaRPr lang="en-US" sz="1200" b="0" i="0" cap="none" normalizeH="0" dirty="0">
              <a:solidFill>
                <a:schemeClr val="bg1"/>
              </a:solidFill>
              <a:latin typeface="Cabin"/>
              <a:cs typeface="Cabin Regular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077975" y="6417578"/>
            <a:ext cx="20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abin Bold" panose="020B0803050202020004" pitchFamily="34" charset="0"/>
              </a:rPr>
              <a:t>#VITAL2015</a:t>
            </a:r>
            <a:endParaRPr lang="en-US" sz="1800" dirty="0">
              <a:solidFill>
                <a:schemeClr val="bg1"/>
              </a:solidFill>
              <a:latin typeface="Cabin Bold" panose="020B08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8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2862712" y="1974273"/>
            <a:ext cx="6864256" cy="10485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rgbClr val="35BD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Quick, Effective, Preventive: Routine, Opt-Out HIV Testing</a:t>
            </a:r>
            <a:endParaRPr lang="en-US" sz="3200" dirty="0">
              <a:solidFill>
                <a:srgbClr val="35BD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862712" y="3022842"/>
            <a:ext cx="6864256" cy="72171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Nancy Miertschin, MPH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Manager, HIV Projects, Harris Health System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Quick, Effective, preventive: routine, opt-out HIV testing</a:t>
            </a:r>
            <a:endParaRPr lang="en-US" dirty="0"/>
          </a:p>
        </p:txBody>
      </p:sp>
      <p:pic>
        <p:nvPicPr>
          <p:cNvPr id="5" name="Miertschin-Vital2015-RUSH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5463" y="1600200"/>
            <a:ext cx="6375400" cy="3586163"/>
          </a:xfrm>
        </p:spPr>
      </p:pic>
    </p:spTree>
    <p:extLst>
      <p:ext uri="{BB962C8B-B14F-4D97-AF65-F5344CB8AC3E}">
        <p14:creationId xmlns:p14="http://schemas.microsoft.com/office/powerpoint/2010/main" val="399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Quick, Effective, preventive: routine, opt-out HIV testing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12" y="1878806"/>
            <a:ext cx="4762500" cy="3028950"/>
          </a:xfrm>
        </p:spPr>
      </p:pic>
    </p:spTree>
    <p:extLst>
      <p:ext uri="{BB962C8B-B14F-4D97-AF65-F5344CB8AC3E}">
        <p14:creationId xmlns:p14="http://schemas.microsoft.com/office/powerpoint/2010/main" val="29593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3355</TotalTime>
  <Words>45</Words>
  <Application>Microsoft Office PowerPoint</Application>
  <PresentationFormat>Custom</PresentationFormat>
  <Paragraphs>5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Cabin Regular</vt:lpstr>
      <vt:lpstr>Calibri</vt:lpstr>
      <vt:lpstr>Lucida Grande</vt:lpstr>
      <vt:lpstr>Georgia</vt:lpstr>
      <vt:lpstr>Cabin bold</vt:lpstr>
      <vt:lpstr>Cabin</vt:lpstr>
      <vt:lpstr>2_Custom Design</vt:lpstr>
      <vt:lpstr>1_Custom Design</vt:lpstr>
      <vt:lpstr>PowerPoint Presentation</vt:lpstr>
      <vt:lpstr>Quick, Effective, preventive: routine, opt-out HIV testing</vt:lpstr>
      <vt:lpstr>Quick, Effective, preventive: routine, opt-out HIV testing</vt:lpstr>
    </vt:vector>
  </TitlesOfParts>
  <Company>MESH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Bullock</dc:creator>
  <cp:lastModifiedBy>Allen, Kitty C</cp:lastModifiedBy>
  <cp:revision>87</cp:revision>
  <dcterms:created xsi:type="dcterms:W3CDTF">2013-06-05T17:38:40Z</dcterms:created>
  <dcterms:modified xsi:type="dcterms:W3CDTF">2015-05-21T22:30:37Z</dcterms:modified>
</cp:coreProperties>
</file>